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7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Verdana" pitchFamily="34" charset="0"/>
              </a:rPr>
              <a:t>LOGO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8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grpSp>
        <p:nvGrpSpPr>
          <p:cNvPr id="2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8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0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02.04.2015</a:t>
            </a:fld>
            <a:endParaRPr lang="ru-RU"/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692696"/>
            <a:ext cx="5540152" cy="2088232"/>
          </a:xfrm>
        </p:spPr>
        <p:txBody>
          <a:bodyPr/>
          <a:lstStyle/>
          <a:p>
            <a:r>
              <a:rPr lang="ru-RU" sz="4000" b="1" dirty="0" smtClean="0"/>
              <a:t>Метод фокальных объектов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797152"/>
            <a:ext cx="5276056" cy="1080120"/>
          </a:xfrm>
        </p:spPr>
        <p:txBody>
          <a:bodyPr/>
          <a:lstStyle/>
          <a:p>
            <a:r>
              <a:rPr lang="ru-RU" dirty="0" smtClean="0"/>
              <a:t>Учитель технологии  </a:t>
            </a:r>
          </a:p>
          <a:p>
            <a:r>
              <a:rPr lang="ru-RU" dirty="0" smtClean="0"/>
              <a:t>МКОУ Заброденская СОШ  </a:t>
            </a:r>
          </a:p>
          <a:p>
            <a:r>
              <a:rPr lang="ru-RU" dirty="0" smtClean="0"/>
              <a:t>Коробкин В.П.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825" y="1516384"/>
            <a:ext cx="3609975" cy="41448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4330824" cy="5217443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фокальных объектов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– метод поиска новых идей путем присоединения к исходному объекту свойств или признаков случайных объектов. Применяется при поиске новых модификаций известных устройств и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способов,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также для тренировки воображения.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463" y="1809168"/>
            <a:ext cx="3970337" cy="33480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4042792" cy="5217443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Цель метода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Совершенствование объекта за счет получения большого количества оригинальных модификаций объекта с неожиданными свойствами.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9338" y="1774152"/>
            <a:ext cx="3827462" cy="32390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4258816" cy="5217443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Суть метода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Перенесение признаков случайно выбранных объектов на совершенствуемый объект, который лежит как бы в фокусе переноса и поэтому называется фокальным. Возникшие необычные сочетания стараются развить путем свободных ассоциаций.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8291264" cy="5760640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 действий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условий задачи выделить объект (прототип), подлежащий усовершенствованию (ФО), уточнить цель.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Выбрать 3-4 случайных объектов (открыв наугад каталог, книгу и т. п.).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Выписать для каждого из них несколько характерных признаков (свойств).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Полученные признаки перенести на прототип (фокальный объект) – получить новые сочетания.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Новые сочетания развить путем свободных ассоциаций. Зафиксировать все интересные идеи.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Оценить новые идеи и отобрать наиболее эффективные с точки зрения реализации. Сформулировать задачи на разработку новых модификаций объекта.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8263" y="1162013"/>
            <a:ext cx="3538537" cy="407518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4402832" cy="5145435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Достоинства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Простота освоения и неограниченные возможности поиска новых подходов к проблеме.</a:t>
            </a:r>
          </a:p>
          <a:p>
            <a:pPr lvl="0" algn="ctr"/>
            <a:r>
              <a:rPr lang="ru-RU"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Нешаблонность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выдвигаемых идей.</a:t>
            </a:r>
          </a:p>
          <a:p>
            <a:pPr lvl="0"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Универсальность метода.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08625" y="2131938"/>
            <a:ext cx="3178175" cy="273722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4690864" cy="5217443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Недостатки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Непригодность при решении сложных задач.</a:t>
            </a:r>
          </a:p>
          <a:p>
            <a:pPr lvl="0"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МФО и все его разновидности дают только простые сочетания.</a:t>
            </a:r>
          </a:p>
          <a:p>
            <a:pPr lvl="0" algn="ctr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Отсутствие правил отбора и внутренних критериев оценки получаемых идей.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35600" y="1974838"/>
            <a:ext cx="3251200" cy="318235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4906888" cy="5217443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 применения МФО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Совершенствуемый объект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Случайные объекты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Очки, валенок, парашют.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Характерные свойства или признаки случайных объектов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Очки: солнечные, защитные, модные.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Валенки: теплые, мягкие, деревенские.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Парашют: раскрывающийся, цветной, надежный.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700104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00788" y="2247660"/>
            <a:ext cx="2386012" cy="298153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5770984" cy="5688632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Новые сочетания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 солнечный, фонарик защитный, фонарик модный.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 теплый, фонарик мягкий, фонарик деревенский.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 раскрывающийся, фонарик цветной, фонарик надежный.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Новые идеи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 с подзарядкой от солнечного света, фонарик с электрошоком, фонарик в виде украшения.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 плюс обогреватель, фонарик в виде мягкой игрушки, фонарик-маячок для домашних животных.</a:t>
            </a:r>
          </a:p>
          <a:p>
            <a:pPr lvl="0" algn="ctr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Фонарик складной, фонарик с цветными фильтрами, фонарик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ударопрочный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88832" cy="764704"/>
          </a:xfrm>
        </p:spPr>
        <p:txBody>
          <a:bodyPr/>
          <a:lstStyle/>
          <a:p>
            <a:pPr algn="ctr"/>
            <a:r>
              <a:rPr lang="ru-RU" sz="4000" dirty="0" smtClean="0"/>
              <a:t>Практическая работа</a:t>
            </a:r>
            <a:endParaRPr lang="ru-RU" sz="4000" dirty="0"/>
          </a:p>
        </p:txBody>
      </p:sp>
      <p:pic>
        <p:nvPicPr>
          <p:cNvPr id="5" name="Содержимое 4" descr="03700104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477242"/>
            <a:ext cx="4114800" cy="323640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4258816" cy="5217443"/>
          </a:xfrm>
        </p:spPr>
        <p:txBody>
          <a:bodyPr/>
          <a:lstStyle/>
          <a:p>
            <a:pPr algn="ctr"/>
            <a:r>
              <a:rPr lang="ru-RU" sz="2000" b="1" dirty="0" smtClean="0"/>
              <a:t>Используя метод фокального объекта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получите новые сочетания из слов: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Брелок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Полка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Ключ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Ваза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Ручка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Телефон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Книга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Часы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Чашка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Браслет</a:t>
            </a:r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52120" y="273050"/>
            <a:ext cx="3034680" cy="585311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340768"/>
            <a:ext cx="5266928" cy="4785395"/>
          </a:xfrm>
        </p:spPr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Источники информации:</a:t>
            </a:r>
            <a:endParaRPr lang="ru-RU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Альтшуллер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Г. С.,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Злотин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Б. Л. и др. Поиск новых идей: от озарения к технологии (Теория и практика решения изобретательских задач). - Кишинев: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Картя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Молдовеняскэ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1989.</a:t>
            </a:r>
          </a:p>
          <a:p>
            <a:pPr lvl="0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Техническое творчество: теория, методология, практика. Энциклопедический словарь-справочник. / Под ред. А. И.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Половинкина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В. В. Попова. М.: НПО "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Информ-система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", 1995.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79</TotalTime>
  <Words>414</Words>
  <Application>Microsoft Office PowerPoint</Application>
  <PresentationFormat>Экран 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sample</vt:lpstr>
      <vt:lpstr>Метод фокальных объектов 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Практическая работа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фокальных объектов </dc:title>
  <dc:creator>VALERIY</dc:creator>
  <cp:lastModifiedBy>VALERIY</cp:lastModifiedBy>
  <cp:revision>9</cp:revision>
  <dcterms:created xsi:type="dcterms:W3CDTF">2015-04-02T16:22:21Z</dcterms:created>
  <dcterms:modified xsi:type="dcterms:W3CDTF">2015-04-02T17:52:05Z</dcterms:modified>
</cp:coreProperties>
</file>